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B9E513-8D09-A442-8240-663CFA829906}" v="78" dt="2024-04-12T17:54:45.5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53"/>
    <p:restoredTop sz="94637"/>
  </p:normalViewPr>
  <p:slideViewPr>
    <p:cSldViewPr snapToGrid="0">
      <p:cViewPr>
        <p:scale>
          <a:sx n="70" d="100"/>
          <a:sy n="70" d="100"/>
        </p:scale>
        <p:origin x="1432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hruv Patel" userId="b0821ee0-be7b-4a9f-a5fa-7d88ee37ee03" providerId="ADAL" clId="{97B9E513-8D09-A442-8240-663CFA829906}"/>
    <pc:docChg chg="custSel addSld modSld sldOrd">
      <pc:chgData name="Dhruv Patel" userId="b0821ee0-be7b-4a9f-a5fa-7d88ee37ee03" providerId="ADAL" clId="{97B9E513-8D09-A442-8240-663CFA829906}" dt="2024-04-12T17:54:45.536" v="90"/>
      <pc:docMkLst>
        <pc:docMk/>
      </pc:docMkLst>
      <pc:sldChg chg="addSp delSp modSp mod modTransition setBg">
        <pc:chgData name="Dhruv Patel" userId="b0821ee0-be7b-4a9f-a5fa-7d88ee37ee03" providerId="ADAL" clId="{97B9E513-8D09-A442-8240-663CFA829906}" dt="2024-04-10T20:18:56.152" v="85" actId="26606"/>
        <pc:sldMkLst>
          <pc:docMk/>
          <pc:sldMk cId="1285401222" sldId="256"/>
        </pc:sldMkLst>
        <pc:spChg chg="add">
          <ac:chgData name="Dhruv Patel" userId="b0821ee0-be7b-4a9f-a5fa-7d88ee37ee03" providerId="ADAL" clId="{97B9E513-8D09-A442-8240-663CFA829906}" dt="2024-04-10T20:18:56.152" v="85" actId="26606"/>
          <ac:spMkLst>
            <pc:docMk/>
            <pc:sldMk cId="1285401222" sldId="256"/>
            <ac:spMk id="12" creationId="{42A4FC2C-047E-45A5-965D-8E1E3BF09BC6}"/>
          </ac:spMkLst>
        </pc:spChg>
        <pc:picChg chg="del">
          <ac:chgData name="Dhruv Patel" userId="b0821ee0-be7b-4a9f-a5fa-7d88ee37ee03" providerId="ADAL" clId="{97B9E513-8D09-A442-8240-663CFA829906}" dt="2024-04-10T20:18:52.056" v="81" actId="478"/>
          <ac:picMkLst>
            <pc:docMk/>
            <pc:sldMk cId="1285401222" sldId="256"/>
            <ac:picMk id="5" creationId="{169162E2-71D7-8ED1-D270-859658662EDA}"/>
          </ac:picMkLst>
        </pc:picChg>
        <pc:picChg chg="add mod">
          <ac:chgData name="Dhruv Patel" userId="b0821ee0-be7b-4a9f-a5fa-7d88ee37ee03" providerId="ADAL" clId="{97B9E513-8D09-A442-8240-663CFA829906}" dt="2024-04-10T20:18:56.152" v="85" actId="26606"/>
          <ac:picMkLst>
            <pc:docMk/>
            <pc:sldMk cId="1285401222" sldId="256"/>
            <ac:picMk id="7" creationId="{D1AF5A92-89A3-C890-6F4E-C23AA0465414}"/>
          </ac:picMkLst>
        </pc:picChg>
      </pc:sldChg>
      <pc:sldChg chg="addSp delSp modSp mod modTransition setBg">
        <pc:chgData name="Dhruv Patel" userId="b0821ee0-be7b-4a9f-a5fa-7d88ee37ee03" providerId="ADAL" clId="{97B9E513-8D09-A442-8240-663CFA829906}" dt="2024-04-10T19:57:00.569" v="80" actId="26606"/>
        <pc:sldMkLst>
          <pc:docMk/>
          <pc:sldMk cId="2554045620" sldId="257"/>
        </pc:sldMkLst>
        <pc:spChg chg="add">
          <ac:chgData name="Dhruv Patel" userId="b0821ee0-be7b-4a9f-a5fa-7d88ee37ee03" providerId="ADAL" clId="{97B9E513-8D09-A442-8240-663CFA829906}" dt="2024-04-10T19:57:00.569" v="80" actId="26606"/>
          <ac:spMkLst>
            <pc:docMk/>
            <pc:sldMk cId="2554045620" sldId="257"/>
            <ac:spMk id="10" creationId="{42A4FC2C-047E-45A5-965D-8E1E3BF09BC6}"/>
          </ac:spMkLst>
        </pc:spChg>
        <pc:picChg chg="del">
          <ac:chgData name="Dhruv Patel" userId="b0821ee0-be7b-4a9f-a5fa-7d88ee37ee03" providerId="ADAL" clId="{97B9E513-8D09-A442-8240-663CFA829906}" dt="2024-04-10T19:56:56.304" v="76" actId="478"/>
          <ac:picMkLst>
            <pc:docMk/>
            <pc:sldMk cId="2554045620" sldId="257"/>
            <ac:picMk id="3" creationId="{9F06A44F-298A-B033-2801-4BBCCF30DEDF}"/>
          </ac:picMkLst>
        </pc:picChg>
        <pc:picChg chg="add mod">
          <ac:chgData name="Dhruv Patel" userId="b0821ee0-be7b-4a9f-a5fa-7d88ee37ee03" providerId="ADAL" clId="{97B9E513-8D09-A442-8240-663CFA829906}" dt="2024-04-10T19:57:00.569" v="80" actId="26606"/>
          <ac:picMkLst>
            <pc:docMk/>
            <pc:sldMk cId="2554045620" sldId="257"/>
            <ac:picMk id="5" creationId="{AAB7647F-E251-B8F5-0BEC-C82E35D29657}"/>
          </ac:picMkLst>
        </pc:picChg>
      </pc:sldChg>
      <pc:sldChg chg="modTransition">
        <pc:chgData name="Dhruv Patel" userId="b0821ee0-be7b-4a9f-a5fa-7d88ee37ee03" providerId="ADAL" clId="{97B9E513-8D09-A442-8240-663CFA829906}" dt="2024-04-10T19:53:43.398" v="67"/>
        <pc:sldMkLst>
          <pc:docMk/>
          <pc:sldMk cId="2788129244" sldId="258"/>
        </pc:sldMkLst>
      </pc:sldChg>
      <pc:sldChg chg="modTransition">
        <pc:chgData name="Dhruv Patel" userId="b0821ee0-be7b-4a9f-a5fa-7d88ee37ee03" providerId="ADAL" clId="{97B9E513-8D09-A442-8240-663CFA829906}" dt="2024-04-10T19:53:50.615" v="68"/>
        <pc:sldMkLst>
          <pc:docMk/>
          <pc:sldMk cId="4078933659" sldId="259"/>
        </pc:sldMkLst>
      </pc:sldChg>
      <pc:sldChg chg="modTransition">
        <pc:chgData name="Dhruv Patel" userId="b0821ee0-be7b-4a9f-a5fa-7d88ee37ee03" providerId="ADAL" clId="{97B9E513-8D09-A442-8240-663CFA829906}" dt="2024-04-10T19:53:56.131" v="69"/>
        <pc:sldMkLst>
          <pc:docMk/>
          <pc:sldMk cId="1605880269" sldId="260"/>
        </pc:sldMkLst>
      </pc:sldChg>
      <pc:sldChg chg="modTransition">
        <pc:chgData name="Dhruv Patel" userId="b0821ee0-be7b-4a9f-a5fa-7d88ee37ee03" providerId="ADAL" clId="{97B9E513-8D09-A442-8240-663CFA829906}" dt="2024-04-10T19:54:01.116" v="70"/>
        <pc:sldMkLst>
          <pc:docMk/>
          <pc:sldMk cId="1205710681" sldId="261"/>
        </pc:sldMkLst>
      </pc:sldChg>
      <pc:sldChg chg="modTransition">
        <pc:chgData name="Dhruv Patel" userId="b0821ee0-be7b-4a9f-a5fa-7d88ee37ee03" providerId="ADAL" clId="{97B9E513-8D09-A442-8240-663CFA829906}" dt="2024-04-10T19:54:05.967" v="71"/>
        <pc:sldMkLst>
          <pc:docMk/>
          <pc:sldMk cId="4111135742" sldId="262"/>
        </pc:sldMkLst>
      </pc:sldChg>
      <pc:sldChg chg="modTransition">
        <pc:chgData name="Dhruv Patel" userId="b0821ee0-be7b-4a9f-a5fa-7d88ee37ee03" providerId="ADAL" clId="{97B9E513-8D09-A442-8240-663CFA829906}" dt="2024-04-10T19:54:11.517" v="72"/>
        <pc:sldMkLst>
          <pc:docMk/>
          <pc:sldMk cId="3051525027" sldId="263"/>
        </pc:sldMkLst>
      </pc:sldChg>
      <pc:sldChg chg="addSp delSp modSp mod modTransition">
        <pc:chgData name="Dhruv Patel" userId="b0821ee0-be7b-4a9f-a5fa-7d88ee37ee03" providerId="ADAL" clId="{97B9E513-8D09-A442-8240-663CFA829906}" dt="2024-04-10T19:54:17.517" v="73"/>
        <pc:sldMkLst>
          <pc:docMk/>
          <pc:sldMk cId="79324212" sldId="264"/>
        </pc:sldMkLst>
        <pc:spChg chg="add del mod">
          <ac:chgData name="Dhruv Patel" userId="b0821ee0-be7b-4a9f-a5fa-7d88ee37ee03" providerId="ADAL" clId="{97B9E513-8D09-A442-8240-663CFA829906}" dt="2024-04-10T19:52:23.515" v="60"/>
          <ac:spMkLst>
            <pc:docMk/>
            <pc:sldMk cId="79324212" sldId="264"/>
            <ac:spMk id="4" creationId="{0F7B97CB-8A97-1D76-1BDE-9A9B431A6F9C}"/>
          </ac:spMkLst>
        </pc:spChg>
      </pc:sldChg>
      <pc:sldChg chg="modTransition">
        <pc:chgData name="Dhruv Patel" userId="b0821ee0-be7b-4a9f-a5fa-7d88ee37ee03" providerId="ADAL" clId="{97B9E513-8D09-A442-8240-663CFA829906}" dt="2024-04-10T19:54:21.552" v="74"/>
        <pc:sldMkLst>
          <pc:docMk/>
          <pc:sldMk cId="810423428" sldId="265"/>
        </pc:sldMkLst>
      </pc:sldChg>
      <pc:sldChg chg="modTransition">
        <pc:chgData name="Dhruv Patel" userId="b0821ee0-be7b-4a9f-a5fa-7d88ee37ee03" providerId="ADAL" clId="{97B9E513-8D09-A442-8240-663CFA829906}" dt="2024-04-10T19:54:27.004" v="75"/>
        <pc:sldMkLst>
          <pc:docMk/>
          <pc:sldMk cId="394835070" sldId="266"/>
        </pc:sldMkLst>
      </pc:sldChg>
      <pc:sldChg chg="addSp modSp new mod ord modTransition setBg">
        <pc:chgData name="Dhruv Patel" userId="b0821ee0-be7b-4a9f-a5fa-7d88ee37ee03" providerId="ADAL" clId="{97B9E513-8D09-A442-8240-663CFA829906}" dt="2024-04-12T17:54:45.536" v="90"/>
        <pc:sldMkLst>
          <pc:docMk/>
          <pc:sldMk cId="3597000984" sldId="267"/>
        </pc:sldMkLst>
        <pc:spChg chg="add">
          <ac:chgData name="Dhruv Patel" userId="b0821ee0-be7b-4a9f-a5fa-7d88ee37ee03" providerId="ADAL" clId="{97B9E513-8D09-A442-8240-663CFA829906}" dt="2024-04-12T17:54:22.438" v="89" actId="26606"/>
          <ac:spMkLst>
            <pc:docMk/>
            <pc:sldMk cId="3597000984" sldId="267"/>
            <ac:spMk id="7" creationId="{42A4FC2C-047E-45A5-965D-8E1E3BF09BC6}"/>
          </ac:spMkLst>
        </pc:spChg>
        <pc:picChg chg="add mod">
          <ac:chgData name="Dhruv Patel" userId="b0821ee0-be7b-4a9f-a5fa-7d88ee37ee03" providerId="ADAL" clId="{97B9E513-8D09-A442-8240-663CFA829906}" dt="2024-04-12T17:54:22.438" v="89" actId="26606"/>
          <ac:picMkLst>
            <pc:docMk/>
            <pc:sldMk cId="3597000984" sldId="267"/>
            <ac:picMk id="2" creationId="{75D4B601-262F-C3D8-1E6A-53392FC6283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A217BE-523C-CE48-8040-0F58B8431839}" type="datetimeFigureOut">
              <a:rPr lang="en-US" smtClean="0"/>
              <a:t>4/12/24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514BE2-5AFD-E746-A2EB-3B97BA91B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310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14BE2-5AFD-E746-A2EB-3B97BA91BF3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08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B4CD1-3E24-E1F8-3D35-E233237DCF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84E42A-9E75-00B3-38AE-1F5902C83D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AE318-5E41-4AB2-2976-4A7F67709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4E68E-489D-1943-BD9F-753E3614C4FF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B4351-A39F-FE48-19BE-61D2B9607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36235-CBC8-0FB6-D85D-36CD07CFC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DF76F-DF4B-A847-BAD1-5E050310F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64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B52DB-CADE-B97D-DEE1-AE960ABF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1DA41F-4028-205A-F83A-F91CAEB823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84445-0B5D-9534-253A-A62787AC3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4E68E-489D-1943-BD9F-753E3614C4FF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4CD53-2DD6-14FE-2BC9-8281C8E55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65198-D5D0-79CB-8041-AB6935256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DF76F-DF4B-A847-BAD1-5E050310F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76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300FDE-1D33-6EA5-4CA0-74572055FC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7DF260-99A4-0E6D-8721-B9EC4E8AC9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613BCB-FA5D-2AB3-0075-42DB71873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4E68E-489D-1943-BD9F-753E3614C4FF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FCCE3-1F52-F184-9FA4-1C84AAC5E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F0F91-135D-CC2C-5DB4-BE48208EF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DF76F-DF4B-A847-BAD1-5E050310F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58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76A9A-2691-052A-7AE9-A146B8BC1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1B210-BD9E-4BF3-E197-2EE6A6131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FEF531-D919-5C60-256C-FC204928F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4E68E-489D-1943-BD9F-753E3614C4FF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596EC-37F3-4C7F-B542-CB58FB400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2F37B-0B98-9563-3F38-4549A1FB1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DF76F-DF4B-A847-BAD1-5E050310F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22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20737-4D3D-9BEE-0990-D8D690771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675F7-53E7-BD00-E848-E7863F0A9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A6774-EF57-116F-BF55-1BD32BD77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4E68E-489D-1943-BD9F-753E3614C4FF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B2D76-1B20-F335-60B6-34DD60191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26AC9-62B0-E0BB-79CA-A813B14B7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DF76F-DF4B-A847-BAD1-5E050310F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80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F7798-C63C-0920-E583-B97ABF4FF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2772E-47D7-BAC4-3E78-FF4A055373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781E9E-9860-A8AF-7B4A-5C77E59534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417BE3-4664-2265-96F8-DBD4E11DE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4E68E-489D-1943-BD9F-753E3614C4FF}" type="datetimeFigureOut">
              <a:rPr lang="en-US" smtClean="0"/>
              <a:t>4/12/24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43CEAC-0CD2-4B3B-6B26-0A1A67DE3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29C814-FBD8-AFE9-43B4-C5AB5D0BF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DF76F-DF4B-A847-BAD1-5E050310F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106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0AB5E-96AB-9DA3-3A67-F96B3C6E1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E2D854-6428-E075-37DC-6AEDD3EB6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68D87B-ABF7-9D43-15D4-A8AB5AD2C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BACCEC-3E8D-886B-9E6A-EBF9F415DA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54100A-AB44-973E-79F1-B858E9FF5F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5241C3-1DFE-C190-F185-83154AA31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4E68E-489D-1943-BD9F-753E3614C4FF}" type="datetimeFigureOut">
              <a:rPr lang="en-US" smtClean="0"/>
              <a:t>4/12/24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8BDE62-D95C-609A-6C6A-A89A6583B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B519C8-351D-DCAD-57B7-ED9FF8DF0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DF76F-DF4B-A847-BAD1-5E050310F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518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D0133-8145-5A5F-6E2B-68916ECDB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FFBA30-8A79-887F-A4A0-7334BA343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4E68E-489D-1943-BD9F-753E3614C4FF}" type="datetimeFigureOut">
              <a:rPr lang="en-US" smtClean="0"/>
              <a:t>4/12/24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BDED2-A2CD-84CF-24F2-B203104F2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BBDA16-5E9B-A233-F5DB-B83915874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DF76F-DF4B-A847-BAD1-5E050310F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06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1CF473-312B-D6E0-3544-EC5AA7050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4E68E-489D-1943-BD9F-753E3614C4FF}" type="datetimeFigureOut">
              <a:rPr lang="en-US" smtClean="0"/>
              <a:t>4/12/24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8FF249-CEDC-26DF-722F-97C497B2F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C824C-3B72-18CA-D99A-F8CCD4717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DF76F-DF4B-A847-BAD1-5E050310F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903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68212-8E9F-E214-96A6-C5C676A1D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19829-AAEA-DC31-0813-01AB9DA9F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1DF154-46DA-D053-440E-F9C00DDBA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175986-4DEC-784D-D95B-695940E3C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4E68E-489D-1943-BD9F-753E3614C4FF}" type="datetimeFigureOut">
              <a:rPr lang="en-US" smtClean="0"/>
              <a:t>4/12/24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204CA0-FC5D-D915-D32D-1E150AE4F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C675B-2E03-B5EF-7F51-FC6A87124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DF76F-DF4B-A847-BAD1-5E050310F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504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9E880-9BC1-D77B-BD77-D4ADA1BAE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D45A06-AB8C-3215-073A-E2F3D145B2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F6C1E-B346-DC6B-8DAB-3018609832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790F9A-626C-B98D-26EF-4FB7EB1CF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4E68E-489D-1943-BD9F-753E3614C4FF}" type="datetimeFigureOut">
              <a:rPr lang="en-US" smtClean="0"/>
              <a:t>4/12/24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7DD9C4-CE1A-F6A3-712A-6558648F6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6A16D2-3E80-E8A9-42CA-B1AB42697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DF76F-DF4B-A847-BAD1-5E050310F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238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AB73C3-466A-9D9F-4DCE-5C9B98909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0478AD-3C07-BFC9-927D-EEBF04CD2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4FEFF-C20D-7FBF-C723-A455D80ECA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B4E68E-489D-1943-BD9F-753E3614C4FF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90F07-AE60-A9A7-785D-42792E51F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E8F29-5457-D3AC-D7CB-C1E185F26A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5DF76F-DF4B-A847-BAD1-5E050310F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8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hand holding money in a wallet&#10;&#10;Description automatically generated">
            <a:extLst>
              <a:ext uri="{FF2B5EF4-FFF2-40B4-BE49-F238E27FC236}">
                <a16:creationId xmlns:a16="http://schemas.microsoft.com/office/drawing/2014/main" id="{D1AF5A92-89A3-C890-6F4E-C23AA04654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0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tracking application&#10;&#10;Description automatically generated">
            <a:extLst>
              <a:ext uri="{FF2B5EF4-FFF2-40B4-BE49-F238E27FC236}">
                <a16:creationId xmlns:a16="http://schemas.microsoft.com/office/drawing/2014/main" id="{EBACFA98-3BCE-7FDC-BEB1-F29217A3CE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2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erson sitting in a chair and a computer&#10;&#10;Description automatically generated">
            <a:extLst>
              <a:ext uri="{FF2B5EF4-FFF2-40B4-BE49-F238E27FC236}">
                <a16:creationId xmlns:a16="http://schemas.microsoft.com/office/drawing/2014/main" id="{8B4D3C3C-32E1-BE14-CFF5-45AF20D0D8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2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ell phone with a screen showing graphics&#10;&#10;Description automatically generated">
            <a:extLst>
              <a:ext uri="{FF2B5EF4-FFF2-40B4-BE49-F238E27FC236}">
                <a16:creationId xmlns:a16="http://schemas.microsoft.com/office/drawing/2014/main" id="{5EAC96E3-EAD6-02EA-1A1D-DA9D9EC101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3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application&#10;&#10;Description automatically generated">
            <a:extLst>
              <a:ext uri="{FF2B5EF4-FFF2-40B4-BE49-F238E27FC236}">
                <a16:creationId xmlns:a16="http://schemas.microsoft.com/office/drawing/2014/main" id="{AAB7647F-E251-B8F5-0BEC-C82E35D296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04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Content Placeholder 4" descr="A close-up of several hands holding calculator&#10;&#10;Description automatically generated">
            <a:extLst>
              <a:ext uri="{FF2B5EF4-FFF2-40B4-BE49-F238E27FC236}">
                <a16:creationId xmlns:a16="http://schemas.microsoft.com/office/drawing/2014/main" id="{75D4B601-262F-C3D8-1E6A-53392FC628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000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 shot of a diagram&#10;&#10;Description automatically generated">
            <a:extLst>
              <a:ext uri="{FF2B5EF4-FFF2-40B4-BE49-F238E27FC236}">
                <a16:creationId xmlns:a16="http://schemas.microsoft.com/office/drawing/2014/main" id="{52551E8C-BC17-A883-FA6C-97A479E5EB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" r="39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2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48D44541-9437-CAE6-0F5B-8A39342A8C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" r="293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3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grocery category management&#10;&#10;Description automatically generated">
            <a:extLst>
              <a:ext uri="{FF2B5EF4-FFF2-40B4-BE49-F238E27FC236}">
                <a16:creationId xmlns:a16="http://schemas.microsoft.com/office/drawing/2014/main" id="{77BB4B75-A5DA-62EC-995F-69C4ABC8FC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8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erson holding a clock over her face&#10;&#10;Description automatically generated">
            <a:extLst>
              <a:ext uri="{FF2B5EF4-FFF2-40B4-BE49-F238E27FC236}">
                <a16:creationId xmlns:a16="http://schemas.microsoft.com/office/drawing/2014/main" id="{3611557C-C94E-34D2-89F0-CC553F2481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" r="47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1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bill payment management&#10;&#10;Description automatically generated">
            <a:extLst>
              <a:ext uri="{FF2B5EF4-FFF2-40B4-BE49-F238E27FC236}">
                <a16:creationId xmlns:a16="http://schemas.microsoft.com/office/drawing/2014/main" id="{C1E93162-4ABF-4F80-C66A-D52BEDB92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4128"/>
            <a:ext cx="12214662" cy="69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13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alculator&#10;&#10;Description automatically generated">
            <a:extLst>
              <a:ext uri="{FF2B5EF4-FFF2-40B4-BE49-F238E27FC236}">
                <a16:creationId xmlns:a16="http://schemas.microsoft.com/office/drawing/2014/main" id="{341B09CB-E7BC-FAEA-CE11-236FACD8C4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52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</Words>
  <Application>Microsoft Macintosh PowerPoint</Application>
  <PresentationFormat>Widescreen</PresentationFormat>
  <Paragraphs>1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Dhruv Patel</dc:creator>
  <cp:lastModifiedBy>Dhruv Patel</cp:lastModifiedBy>
  <cp:revision>1</cp:revision>
  <dcterms:created xsi:type="dcterms:W3CDTF">2024-04-10T19:37:10Z</dcterms:created>
  <dcterms:modified xsi:type="dcterms:W3CDTF">2024-04-12T17:54:55Z</dcterms:modified>
</cp:coreProperties>
</file>